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 и подзаголово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647700" y="2095500"/>
            <a:ext cx="11709400" cy="2908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647700" y="5207000"/>
            <a:ext cx="117094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3 шт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Изображение"/>
          <p:cNvSpPr/>
          <p:nvPr>
            <p:ph type="pic" sz="quarter" idx="13"/>
          </p:nvPr>
        </p:nvSpPr>
        <p:spPr>
          <a:xfrm>
            <a:off x="6540500" y="490220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Изображение"/>
          <p:cNvSpPr/>
          <p:nvPr>
            <p:ph type="pic" sz="quarter" idx="14"/>
          </p:nvPr>
        </p:nvSpPr>
        <p:spPr>
          <a:xfrm>
            <a:off x="6540500" y="64135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Изображение"/>
          <p:cNvSpPr/>
          <p:nvPr>
            <p:ph type="pic" sz="half" idx="15"/>
          </p:nvPr>
        </p:nvSpPr>
        <p:spPr>
          <a:xfrm>
            <a:off x="6223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— Иван Арсентьев"/>
          <p:cNvSpPr txBox="1"/>
          <p:nvPr>
            <p:ph type="body" sz="quarter" idx="13"/>
          </p:nvPr>
        </p:nvSpPr>
        <p:spPr>
          <a:xfrm>
            <a:off x="2044700" y="6642100"/>
            <a:ext cx="89027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106" name="«Введите цитату здесь»"/>
          <p:cNvSpPr txBox="1"/>
          <p:nvPr>
            <p:ph type="body" sz="quarter" idx="14"/>
          </p:nvPr>
        </p:nvSpPr>
        <p:spPr>
          <a:xfrm>
            <a:off x="2044700" y="4203700"/>
            <a:ext cx="8902700" cy="812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/>
            <a:r>
              <a:t>«Введите цитату здесь» </a:t>
            </a:r>
          </a:p>
        </p:txBody>
      </p:sp>
      <p:sp>
        <p:nvSpPr>
          <p:cNvPr id="10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3 шт., альт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/>
          <p:nvPr>
            <p:ph type="pic" sz="quarter" idx="13"/>
          </p:nvPr>
        </p:nvSpPr>
        <p:spPr>
          <a:xfrm>
            <a:off x="44577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Изображение"/>
          <p:cNvSpPr/>
          <p:nvPr>
            <p:ph type="pic" sz="quarter" idx="14"/>
          </p:nvPr>
        </p:nvSpPr>
        <p:spPr>
          <a:xfrm>
            <a:off x="85598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Изображение"/>
          <p:cNvSpPr/>
          <p:nvPr>
            <p:ph type="pic" sz="quarter" idx="15"/>
          </p:nvPr>
        </p:nvSpPr>
        <p:spPr>
          <a:xfrm>
            <a:off x="3556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Текст заголовка"/>
          <p:cNvSpPr txBox="1"/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4" name="Уровень текста 1…"/>
          <p:cNvSpPr txBox="1"/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Изображение"/>
          <p:cNvSpPr/>
          <p:nvPr>
            <p:ph type="pic" idx="13"/>
          </p:nvPr>
        </p:nvSpPr>
        <p:spPr>
          <a:xfrm>
            <a:off x="368300" y="368300"/>
            <a:ext cx="122682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Текст заголовка"/>
          <p:cNvSpPr txBox="1"/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по центру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/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вертик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Изображение"/>
          <p:cNvSpPr/>
          <p:nvPr>
            <p:ph type="pic" sz="half" idx="13"/>
          </p:nvPr>
        </p:nvSpPr>
        <p:spPr>
          <a:xfrm>
            <a:off x="64897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Текст заголовка"/>
          <p:cNvSpPr txBox="1"/>
          <p:nvPr>
            <p:ph type="title"/>
          </p:nvPr>
        </p:nvSpPr>
        <p:spPr>
          <a:xfrm>
            <a:off x="647700" y="1689100"/>
            <a:ext cx="5600700" cy="34925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2" name="Уровень текста 1…"/>
          <p:cNvSpPr txBox="1"/>
          <p:nvPr>
            <p:ph type="body" sz="quarter" idx="1"/>
          </p:nvPr>
        </p:nvSpPr>
        <p:spPr>
          <a:xfrm>
            <a:off x="647700" y="5435600"/>
            <a:ext cx="5600700" cy="3594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9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Изображение"/>
          <p:cNvSpPr/>
          <p:nvPr>
            <p:ph type="pic" sz="half" idx="13"/>
          </p:nvPr>
        </p:nvSpPr>
        <p:spPr>
          <a:xfrm>
            <a:off x="6718300" y="2590800"/>
            <a:ext cx="5676900" cy="6553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9" name="Уровень текста 1…"/>
          <p:cNvSpPr txBox="1"/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1pPr>
            <a:lvl2pPr marL="7874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2pPr>
            <a:lvl3pPr marL="11811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3pPr>
            <a:lvl4pPr marL="15748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4pPr>
            <a:lvl5pPr marL="19685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Уровень текста 1…"/>
          <p:cNvSpPr txBox="1"/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6324599" y="93599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33.png"/><Relationship Id="rId4" Type="http://schemas.openxmlformats.org/officeDocument/2006/relationships/image" Target="../media/image11.jpeg"/><Relationship Id="rId5" Type="http://schemas.openxmlformats.org/officeDocument/2006/relationships/image" Target="../media/image34.png"/><Relationship Id="rId6" Type="http://schemas.openxmlformats.org/officeDocument/2006/relationships/image" Target="../media/image12.jpeg"/><Relationship Id="rId7" Type="http://schemas.openxmlformats.org/officeDocument/2006/relationships/image" Target="../media/image3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10.png"/><Relationship Id="rId4" Type="http://schemas.openxmlformats.org/officeDocument/2006/relationships/image" Target="../media/image5.jpeg"/><Relationship Id="rId5" Type="http://schemas.openxmlformats.org/officeDocument/2006/relationships/image" Target="../media/image11.png"/><Relationship Id="rId6" Type="http://schemas.openxmlformats.org/officeDocument/2006/relationships/hyperlink" Target="https://ru.wikipedia.org/wiki/%D0%90%D0%BD%D0%B3%D0%BB%D0%B8%D0%B9%D1%81%D0%BA%D0%B8%D0%B9_%D1%8F%D0%B7%D1%8B%D0%BA" TargetMode="External"/><Relationship Id="rId7" Type="http://schemas.openxmlformats.org/officeDocument/2006/relationships/hyperlink" Target="https://ru.wikipedia.org/wiki/%D0%94%D1%83%D0%B2%D1%80" TargetMode="External"/><Relationship Id="rId8" Type="http://schemas.openxmlformats.org/officeDocument/2006/relationships/hyperlink" Target="https://ru.wikipedia.org/wiki/%D0%9A%D0%B5%D0%BD%D1%82" TargetMode="External"/><Relationship Id="rId9" Type="http://schemas.openxmlformats.org/officeDocument/2006/relationships/hyperlink" Target="https://ru.wikipedia.org/wiki/%D0%9F%D0%B0-%D0%B4%D0%B5-%D0%9A%D0%B0%D0%BB%D0%B5" TargetMode="External"/><Relationship Id="rId10" Type="http://schemas.openxmlformats.org/officeDocument/2006/relationships/hyperlink" Target="https://ru.wikipedia.org/wiki/%D0%92%D0%B5%D0%BB%D0%B8%D0%BA%D0%BE%D0%B1%D1%80%D0%B8%D1%82%D0%B0%D0%BD%D0%B8%D1%8F" TargetMode="External"/><Relationship Id="rId11" Type="http://schemas.openxmlformats.org/officeDocument/2006/relationships/hyperlink" Target="https://ru.wikipedia.org/wiki/%D0%A4%D1%80%D0%B0%D0%BD%D1%86%D0%B8%D1%8F" TargetMode="External"/><Relationship Id="rId12" Type="http://schemas.openxmlformats.org/officeDocument/2006/relationships/hyperlink" Target="https://ru.wikipedia.org/wiki/%D0%91%D0%B5%D0%BB%D1%8B%D0%B5_%D1%81%D0%BA%D0%B0%D0%BB%D1%8B_%D0%94%D1%83%D0%B2%D1%80%D0%B0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hyperlink" Target="https://ru.wikipedia.org/wiki/%D0%90%D0%BD%D0%B3%D0%BB%D0%B8%D0%B9%D1%81%D0%BA%D0%B8%D0%B9_%D1%8F%D0%B7%D1%8B%D0%BA" TargetMode="External"/><Relationship Id="rId6" Type="http://schemas.openxmlformats.org/officeDocument/2006/relationships/hyperlink" Target="https://ru.wikipedia.org/wiki/%D0%9A%D0%B5%D0%BD%D1%82%D0%B5%D1%80%D0%B1%D0%B5%D1%80%D0%B8" TargetMode="External"/><Relationship Id="rId7" Type="http://schemas.openxmlformats.org/officeDocument/2006/relationships/hyperlink" Target="https://ru.wikipedia.org/wiki/%D0%90%D0%BD%D0%B3%D0%BB%D0%B8%D0%BA%D0%B0%D0%BD%D1%81%D0%BA%D0%B0%D1%8F_%D1%86%D0%B5%D1%80%D0%BA%D0%BE%D0%B2%D1%8C" TargetMode="External"/><Relationship Id="rId8" Type="http://schemas.openxmlformats.org/officeDocument/2006/relationships/hyperlink" Target="https://ru.wikipedia.org/wiki/%D0%92%D0%B5%D0%BB%D0%B8%D0%BA%D0%BE%D0%B1%D1%80%D0%B8%D1%82%D0%B0%D0%BD%D0%B8%D1%8F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21.png"/><Relationship Id="rId4" Type="http://schemas.openxmlformats.org/officeDocument/2006/relationships/image" Target="../media/image7.jpeg"/><Relationship Id="rId5" Type="http://schemas.openxmlformats.org/officeDocument/2006/relationships/image" Target="../media/image22.png"/><Relationship Id="rId6" Type="http://schemas.openxmlformats.org/officeDocument/2006/relationships/image" Target="../media/image8.jpeg"/><Relationship Id="rId7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Лето 2019"/>
          <p:cNvSpPr txBox="1"/>
          <p:nvPr>
            <p:ph type="ctrTitle"/>
          </p:nvPr>
        </p:nvSpPr>
        <p:spPr>
          <a:xfrm>
            <a:off x="4174446" y="1051585"/>
            <a:ext cx="11709401" cy="2908301"/>
          </a:xfrm>
          <a:prstGeom prst="rect">
            <a:avLst/>
          </a:prstGeom>
        </p:spPr>
        <p:txBody>
          <a:bodyPr/>
          <a:lstStyle/>
          <a:p>
            <a:pPr/>
            <a:r>
              <a:t>Лето 2019</a:t>
            </a:r>
          </a:p>
        </p:txBody>
      </p:sp>
      <p:sp>
        <p:nvSpPr>
          <p:cNvPr id="132" name="Летний лагерь на территории престижной королевской военной школы, в самом сердце графства Кент, который назван садом…"/>
          <p:cNvSpPr txBox="1"/>
          <p:nvPr>
            <p:ph type="subTitle" sz="quarter" idx="1"/>
          </p:nvPr>
        </p:nvSpPr>
        <p:spPr>
          <a:xfrm>
            <a:off x="647700" y="7053513"/>
            <a:ext cx="11709400" cy="1397001"/>
          </a:xfrm>
          <a:prstGeom prst="rect">
            <a:avLst/>
          </a:prstGeom>
        </p:spPr>
        <p:txBody>
          <a:bodyPr/>
          <a:lstStyle/>
          <a:p>
            <a:pPr defTabSz="490727">
              <a:defRPr sz="2688"/>
            </a:pPr>
            <a:r>
              <a:t>Летний лагерь на территории престижной королевской военной школы, в самом сердце графства Кент, который назван садом </a:t>
            </a:r>
          </a:p>
          <a:p>
            <a:pPr defTabSz="490727">
              <a:defRPr sz="2688"/>
            </a:pPr>
            <a:r>
              <a:t>Англии за свой тёплый и солнечный климат </a:t>
            </a:r>
          </a:p>
        </p:txBody>
      </p:sp>
      <p:pic>
        <p:nvPicPr>
          <p:cNvPr id="133" name="7A94438E-2B58-4BB1-ADC0-DB09B076EA04-L0-001.jpeg" descr="7A94438E-2B58-4BB1-ADC0-DB09B076EA04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497" y="444881"/>
            <a:ext cx="7336386" cy="5051791"/>
          </a:xfrm>
          <a:prstGeom prst="rect">
            <a:avLst/>
          </a:prstGeom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Брайтон, который считается летней резиденцией королевской семьи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defRPr sz="5390"/>
            </a:lvl1pPr>
          </a:lstStyle>
          <a:p>
            <a:pPr/>
            <a:r>
              <a:t>Брайтон, который считается летней резиденцией королевской семьи. </a:t>
            </a:r>
          </a:p>
        </p:txBody>
      </p:sp>
      <p:pic>
        <p:nvPicPr>
          <p:cNvPr id="189" name="Z.jpeg" descr="Z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922" y="2280457"/>
            <a:ext cx="5193465" cy="3649178"/>
          </a:xfrm>
          <a:prstGeom prst="rect">
            <a:avLst/>
          </a:prstGeom>
        </p:spPr>
      </p:pic>
      <p:pic>
        <p:nvPicPr>
          <p:cNvPr id="190" name="778152E0-0050-4C70-ACB1-49EA75B1649F-L0-001.jpeg" descr="778152E0-0050-4C70-ACB1-49EA75B1649F-L0-00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2991" y="2137441"/>
            <a:ext cx="5687897" cy="3935211"/>
          </a:xfrm>
          <a:prstGeom prst="rect">
            <a:avLst/>
          </a:prstGeom>
        </p:spPr>
      </p:pic>
      <p:pic>
        <p:nvPicPr>
          <p:cNvPr id="191" name="76721140-0EF3-4DF0-BED0-A04C049DA7AB-L0-001.jpeg" descr="76721140-0EF3-4DF0-BED0-A04C049DA7AB-L0-001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383" y="5566272"/>
            <a:ext cx="5124543" cy="3989458"/>
          </a:xfrm>
          <a:prstGeom prst="rect">
            <a:avLst/>
          </a:prstGeom>
        </p:spPr>
      </p:pic>
      <p:pic>
        <p:nvPicPr>
          <p:cNvPr id="192" name="5B9E504A-E6C8-4AF6-B98D-56CF946FDB54-L0-001.jpeg" descr="5B9E504A-E6C8-4AF6-B98D-56CF946FDB54-L0-001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67137" y="5575456"/>
            <a:ext cx="5659606" cy="39710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Обучение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Обучение</a:t>
            </a:r>
          </a:p>
        </p:txBody>
      </p:sp>
      <p:grpSp>
        <p:nvGrpSpPr>
          <p:cNvPr id="197" name="6C028345-B741-4CA8-986F-FAEEC383FCB8-L0-001.jpeg"/>
          <p:cNvGrpSpPr/>
          <p:nvPr/>
        </p:nvGrpSpPr>
        <p:grpSpPr>
          <a:xfrm>
            <a:off x="7337872" y="2270253"/>
            <a:ext cx="4908737" cy="6826499"/>
            <a:chOff x="0" y="0"/>
            <a:chExt cx="4908736" cy="6826498"/>
          </a:xfrm>
        </p:grpSpPr>
        <p:pic>
          <p:nvPicPr>
            <p:cNvPr id="196" name="6C028345-B741-4CA8-986F-FAEEC383FCB8-L0-001.jpeg" descr="6C028345-B741-4CA8-986F-FAEEC383FCB8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641350"/>
              <a:ext cx="4476937" cy="59692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6C028345-B741-4CA8-986F-FAEEC383FCB8-L0-001.jpeg" descr="6C028345-B741-4CA8-986F-FAEEC383FCB8-L0-0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08737" cy="6826499"/>
            </a:xfrm>
            <a:prstGeom prst="rect">
              <a:avLst/>
            </a:prstGeom>
            <a:effectLst/>
          </p:spPr>
        </p:pic>
      </p:grpSp>
      <p:sp>
        <p:nvSpPr>
          <p:cNvPr id="198" name="У детей интенсивное обучение. 20 часов английского в неделю, по специально разработанной программе для детей, изучающих английский как иностранный. Уникальное пособие на каждый уровень владения английским."/>
          <p:cNvSpPr txBox="1"/>
          <p:nvPr>
            <p:ph type="body" sz="half" idx="4294967295"/>
          </p:nvPr>
        </p:nvSpPr>
        <p:spPr>
          <a:xfrm>
            <a:off x="647700" y="3244272"/>
            <a:ext cx="5861628" cy="5861628"/>
          </a:xfrm>
          <a:prstGeom prst="rect">
            <a:avLst/>
          </a:prstGeom>
        </p:spPr>
        <p:txBody>
          <a:bodyPr/>
          <a:lstStyle>
            <a:lvl1pPr marL="405384" indent="-405384" defTabSz="443991">
              <a:spcBef>
                <a:spcPts val="3100"/>
              </a:spcBef>
              <a:buBlip>
                <a:blip r:embed="rId4"/>
              </a:buBlip>
              <a:defRPr sz="3268"/>
            </a:lvl1pPr>
          </a:lstStyle>
          <a:p>
            <a:pPr/>
            <a:r>
              <a:t>У детей интенсивное обучение. 20 часов английского в неделю, по специально разработанной программе для детей, изучающих английский как иностранный. Уникальное пособие на каждый уровень владения английским.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На территории школы есть футбольные поля, теннисные корты, закрытые и открытые спортивные площадки, а так же плавательный бассейн."/>
          <p:cNvSpPr txBox="1"/>
          <p:nvPr>
            <p:ph type="title"/>
          </p:nvPr>
        </p:nvSpPr>
        <p:spPr>
          <a:xfrm>
            <a:off x="739702" y="5000936"/>
            <a:ext cx="5782934" cy="3718118"/>
          </a:xfrm>
          <a:prstGeom prst="rect">
            <a:avLst/>
          </a:prstGeom>
        </p:spPr>
        <p:txBody>
          <a:bodyPr/>
          <a:lstStyle>
            <a:lvl1pPr defTabSz="280415">
              <a:defRPr sz="3359"/>
            </a:lvl1pPr>
          </a:lstStyle>
          <a:p>
            <a:pPr/>
            <a:r>
              <a:t>На территории школы есть футбольные поля, теннисные корты, закрытые и открытые спортивные площадки, а так же плавательный бассейн.</a:t>
            </a:r>
          </a:p>
        </p:txBody>
      </p:sp>
      <p:grpSp>
        <p:nvGrpSpPr>
          <p:cNvPr id="203" name="16CFDCB7-3105-40FE-9853-D083024852F5-L0-001.jpeg"/>
          <p:cNvGrpSpPr/>
          <p:nvPr/>
        </p:nvGrpSpPr>
        <p:grpSpPr>
          <a:xfrm>
            <a:off x="7005650" y="99726"/>
            <a:ext cx="5528102" cy="4679477"/>
            <a:chOff x="0" y="0"/>
            <a:chExt cx="5528101" cy="4679475"/>
          </a:xfrm>
        </p:grpSpPr>
        <p:pic>
          <p:nvPicPr>
            <p:cNvPr id="202" name="16CFDCB7-3105-40FE-9853-D083024852F5-L0-001.jpeg" descr="16CFDCB7-3105-40FE-9853-D083024852F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15900" y="641350"/>
              <a:ext cx="5096302" cy="38222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16CFDCB7-3105-40FE-9853-D083024852F5-L0-001.jpeg" descr="16CFDCB7-3105-40FE-9853-D083024852F5-L0-0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528103" cy="4679477"/>
            </a:xfrm>
            <a:prstGeom prst="rect">
              <a:avLst/>
            </a:prstGeom>
            <a:effectLst/>
          </p:spPr>
        </p:pic>
      </p:grpSp>
      <p:grpSp>
        <p:nvGrpSpPr>
          <p:cNvPr id="206" name="4188F5FE-9BAB-4A71-AD1F-670BE625A999-L0-001.jpeg"/>
          <p:cNvGrpSpPr/>
          <p:nvPr/>
        </p:nvGrpSpPr>
        <p:grpSpPr>
          <a:xfrm>
            <a:off x="754415" y="135607"/>
            <a:ext cx="5432420" cy="4607716"/>
            <a:chOff x="0" y="0"/>
            <a:chExt cx="5432419" cy="4607714"/>
          </a:xfrm>
        </p:grpSpPr>
        <p:pic>
          <p:nvPicPr>
            <p:cNvPr id="205" name="4188F5FE-9BAB-4A71-AD1F-670BE625A999-L0-001.jpeg" descr="4188F5FE-9BAB-4A71-AD1F-670BE625A999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641350"/>
              <a:ext cx="5000620" cy="37504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4188F5FE-9BAB-4A71-AD1F-670BE625A999-L0-001.jpeg" descr="4188F5FE-9BAB-4A71-AD1F-670BE625A999-L0-00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32420" cy="4607715"/>
            </a:xfrm>
            <a:prstGeom prst="rect">
              <a:avLst/>
            </a:prstGeom>
            <a:effectLst/>
          </p:spPr>
        </p:pic>
      </p:grpSp>
      <p:grpSp>
        <p:nvGrpSpPr>
          <p:cNvPr id="209" name="5799ABCF-40E1-490A-BF10-651C84C6517F-L0-001.jpeg"/>
          <p:cNvGrpSpPr/>
          <p:nvPr/>
        </p:nvGrpSpPr>
        <p:grpSpPr>
          <a:xfrm>
            <a:off x="7008718" y="4569893"/>
            <a:ext cx="5521967" cy="4674875"/>
            <a:chOff x="0" y="0"/>
            <a:chExt cx="5521966" cy="4674874"/>
          </a:xfrm>
        </p:grpSpPr>
        <p:pic>
          <p:nvPicPr>
            <p:cNvPr id="208" name="5799ABCF-40E1-490A-BF10-651C84C6517F-L0-001.jpeg" descr="5799ABCF-40E1-490A-BF10-651C84C6517F-L0-001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641350"/>
              <a:ext cx="5090167" cy="38176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5799ABCF-40E1-490A-BF10-651C84C6517F-L0-001.jpeg" descr="5799ABCF-40E1-490A-BF10-651C84C6517F-L0-00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521967" cy="467487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Места для отдыха и общени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6650"/>
            </a:lvl1pPr>
          </a:lstStyle>
          <a:p>
            <a:pPr/>
            <a:r>
              <a:t>Места для отдыха и общения</a:t>
            </a:r>
          </a:p>
        </p:txBody>
      </p:sp>
      <p:sp>
        <p:nvSpPr>
          <p:cNvPr id="212" name="Стильные и уютные уголки для общения со сверстниками из разных стран и отдыха после насыщенного дня."/>
          <p:cNvSpPr txBox="1"/>
          <p:nvPr>
            <p:ph type="body" idx="4294967295"/>
          </p:nvPr>
        </p:nvSpPr>
        <p:spPr>
          <a:xfrm>
            <a:off x="647700" y="298180"/>
            <a:ext cx="11709400" cy="647700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Стильные и уютные уголки для общения со сверстниками из разных стран и отдыха после насыщенного дня.</a:t>
            </a:r>
          </a:p>
        </p:txBody>
      </p:sp>
      <p:pic>
        <p:nvPicPr>
          <p:cNvPr id="213" name="16D30175-61AD-4A3D-B046-DA79B94E58CA-L0-001.jpeg" descr="16D30175-61AD-4A3D-B046-DA79B94E58CA-L0-00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118" y="4603160"/>
            <a:ext cx="5607912" cy="4351983"/>
          </a:xfrm>
          <a:prstGeom prst="rect">
            <a:avLst/>
          </a:prstGeom>
        </p:spPr>
      </p:pic>
      <p:pic>
        <p:nvPicPr>
          <p:cNvPr id="214" name="2C2C70CA-AB4B-4A09-A510-BABE1DA485A8-L0-001.jpeg" descr="2C2C70CA-AB4B-4A09-A510-BABE1DA485A8-L0-001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6653" y="4636977"/>
            <a:ext cx="5517734" cy="42843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HOTO-2019-02-12-14-30-25 6.jpeg" descr="PHOTO-2019-02-12-14-30-25 6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376" y="4730141"/>
            <a:ext cx="5769386" cy="4352396"/>
          </a:xfrm>
          <a:prstGeom prst="rect">
            <a:avLst/>
          </a:prstGeom>
        </p:spPr>
      </p:pic>
      <p:pic>
        <p:nvPicPr>
          <p:cNvPr id="217" name="249AEDAB-6FE6-4F81-A909-7D09A04C6E42-L0-001.jpeg" descr="249AEDAB-6FE6-4F81-A909-7D09A04C6E42-L0-00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2976" y="529415"/>
            <a:ext cx="5493167" cy="4265926"/>
          </a:xfrm>
          <a:prstGeom prst="rect">
            <a:avLst/>
          </a:prstGeom>
        </p:spPr>
      </p:pic>
      <p:pic>
        <p:nvPicPr>
          <p:cNvPr id="218" name="882BB31C-46E8-431C-A12C-FB7A6AD06582-L0-001.jpeg" descr="882BB31C-46E8-431C-A12C-FB7A6AD06582-L0-001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949" y="497636"/>
            <a:ext cx="5577912" cy="4329484"/>
          </a:xfrm>
          <a:prstGeom prst="rect">
            <a:avLst/>
          </a:prstGeom>
        </p:spPr>
      </p:pic>
      <p:pic>
        <p:nvPicPr>
          <p:cNvPr id="219" name="D39DDC20-89C3-4CF9-9ED3-339D0A4B0F71-L0-001.jpeg" descr="D39DDC20-89C3-4CF9-9ED3-339D0A4B0F71-L0-001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20099" y="4634733"/>
            <a:ext cx="5598920" cy="45432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Группа детей от 8 до 15 лет…"/>
          <p:cNvSpPr txBox="1"/>
          <p:nvPr>
            <p:ph type="ctrTitle"/>
          </p:nvPr>
        </p:nvSpPr>
        <p:spPr>
          <a:xfrm>
            <a:off x="647700" y="5739324"/>
            <a:ext cx="11709400" cy="3357486"/>
          </a:xfrm>
          <a:prstGeom prst="rect">
            <a:avLst/>
          </a:prstGeom>
        </p:spPr>
        <p:txBody>
          <a:bodyPr/>
          <a:lstStyle/>
          <a:p>
            <a:pPr defTabSz="303783">
              <a:defRPr sz="3639"/>
            </a:pPr>
            <a:r>
              <a:t>Группа детей от 8 до 15 лет</a:t>
            </a:r>
          </a:p>
          <a:p>
            <a:pPr defTabSz="303783">
              <a:defRPr sz="3639"/>
            </a:pPr>
            <a:r>
              <a:t>Даты 20.07 - 02.08</a:t>
            </a:r>
          </a:p>
          <a:p>
            <a:pPr defTabSz="303783">
              <a:defRPr sz="3639"/>
            </a:pPr>
            <a:r>
              <a:t>Стоимость 1545£</a:t>
            </a:r>
          </a:p>
          <a:p>
            <a:pPr defTabSz="303783">
              <a:defRPr sz="3639"/>
            </a:pPr>
            <a:r>
              <a:t>Отдельно оплачивается консульский сбор, трансфер,  </a:t>
            </a:r>
          </a:p>
          <a:p>
            <a:pPr defTabSz="303783">
              <a:defRPr sz="3639"/>
            </a:pPr>
            <a:r>
              <a:t>авиабилеты и услуги по оформлению визы. </a:t>
            </a:r>
          </a:p>
        </p:txBody>
      </p:sp>
      <p:pic>
        <p:nvPicPr>
          <p:cNvPr id="222" name="CFA384E6-7C24-4BBB-9DDC-E42799C1BCEA-L0-001.jpeg" descr="CFA384E6-7C24-4BBB-9DDC-E42799C1BCEA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1028" y="448704"/>
            <a:ext cx="6682744" cy="51581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92C658C2-6486-4768-92D0-CEC53634110B-L0-001.jpeg" descr="92C658C2-6486-4768-92D0-CEC53634110B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4731" y="425773"/>
            <a:ext cx="6018938" cy="4660254"/>
          </a:xfrm>
          <a:prstGeom prst="rect">
            <a:avLst/>
          </a:prstGeom>
        </p:spPr>
      </p:pic>
      <p:pic>
        <p:nvPicPr>
          <p:cNvPr id="136" name="96C62454-F027-48C9-A346-75ED8F09E023-L0-001.jpeg" descr="96C62454-F027-48C9-A346-75ED8F09E023-L0-00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568" y="4358914"/>
            <a:ext cx="6358264" cy="4914747"/>
          </a:xfrm>
          <a:prstGeom prst="rect">
            <a:avLst/>
          </a:prstGeom>
        </p:spPr>
      </p:pic>
      <p:sp>
        <p:nvSpPr>
          <p:cNvPr id="137" name="Размещение в 1, 2х местных номерах со всеми удобствами."/>
          <p:cNvSpPr txBox="1"/>
          <p:nvPr>
            <p:ph type="body" sz="half" idx="4294967295"/>
          </p:nvPr>
        </p:nvSpPr>
        <p:spPr>
          <a:xfrm>
            <a:off x="490469" y="214349"/>
            <a:ext cx="5890270" cy="4721294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pPr/>
            <a:r>
              <a:t>Размещение в 1, 2х местных номерах со всеми удобствами. </a:t>
            </a:r>
          </a:p>
        </p:txBody>
      </p:sp>
      <p:pic>
        <p:nvPicPr>
          <p:cNvPr id="138" name="3751FCD8-B908-43EF-810A-1DB300D9734B-L0-001.jpeg" descr="3751FCD8-B908-43EF-810A-1DB300D9734B-L0-001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5542" y="4763467"/>
            <a:ext cx="3787814" cy="47964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Питание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Питание:</a:t>
            </a:r>
          </a:p>
        </p:txBody>
      </p:sp>
      <p:pic>
        <p:nvPicPr>
          <p:cNvPr id="141" name="56B41158-EAA2-4448-96B0-0881E176F689-L0-001.jpeg" descr="56B41158-EAA2-4448-96B0-0881E176F689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260" y="2234383"/>
            <a:ext cx="5640026" cy="7266034"/>
          </a:xfrm>
          <a:prstGeom prst="rect">
            <a:avLst/>
          </a:prstGeom>
        </p:spPr>
      </p:pic>
      <p:pic>
        <p:nvPicPr>
          <p:cNvPr id="142" name="9A39CDA2-BD02-4334-9809-79B080D2D92A-L0-001.jpeg" descr="9A39CDA2-BD02-4334-9809-79B080D2D92A-L0-00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3407" y="498384"/>
            <a:ext cx="5967385" cy="4621589"/>
          </a:xfrm>
          <a:prstGeom prst="rect">
            <a:avLst/>
          </a:prstGeom>
        </p:spPr>
      </p:pic>
      <p:sp>
        <p:nvSpPr>
          <p:cNvPr id="143" name="На завтрак, обед и ужин у детей всегда свежая, горячая еда и свежие фрукты и овощи. На выездные экскурсии детям выдаётся карта, на оплату ланча. Таким образом, наши дети возможность купить то, что они хотят на обед."/>
          <p:cNvSpPr txBox="1"/>
          <p:nvPr>
            <p:ph type="body" sz="quarter" idx="1"/>
          </p:nvPr>
        </p:nvSpPr>
        <p:spPr>
          <a:xfrm>
            <a:off x="6075812" y="5281565"/>
            <a:ext cx="6281288" cy="3824335"/>
          </a:xfrm>
          <a:prstGeom prst="rect">
            <a:avLst/>
          </a:prstGeom>
        </p:spPr>
        <p:txBody>
          <a:bodyPr/>
          <a:lstStyle>
            <a:lvl1pPr marL="336041" indent="-336041" defTabSz="368045">
              <a:spcBef>
                <a:spcPts val="2600"/>
              </a:spcBef>
              <a:buBlip>
                <a:blip r:embed="rId4"/>
              </a:buBlip>
              <a:defRPr sz="2709"/>
            </a:lvl1pPr>
          </a:lstStyle>
          <a:p>
            <a:pPr/>
            <a:r>
              <a:t>На завтрак, обед и ужин у детей всегда свежая, горячая еда и свежие фрукты и овощи. На выездные экскурсии детям выдаётся карта, на оплату ланча. Таким образом, наши дети возможность купить то, что они хотят на обед.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В течение 2х недель нашего пребывания, у нас будут 5 экскурсий на пол дня, такие как:"/>
          <p:cNvSpPr txBox="1"/>
          <p:nvPr>
            <p:ph type="title"/>
          </p:nvPr>
        </p:nvSpPr>
        <p:spPr>
          <a:xfrm>
            <a:off x="310399" y="313384"/>
            <a:ext cx="10973473" cy="1878682"/>
          </a:xfrm>
          <a:prstGeom prst="rect">
            <a:avLst/>
          </a:prstGeom>
        </p:spPr>
        <p:txBody>
          <a:bodyPr/>
          <a:lstStyle>
            <a:lvl1pPr defTabSz="344677">
              <a:defRPr sz="4130"/>
            </a:lvl1pPr>
          </a:lstStyle>
          <a:p>
            <a:pPr/>
            <a:r>
              <a:t>В течение 2х недель нашего пребывания, у нас будут 5 экскурсий на пол дня, такие как: </a:t>
            </a:r>
          </a:p>
        </p:txBody>
      </p:sp>
      <p:grpSp>
        <p:nvGrpSpPr>
          <p:cNvPr id="148" name="C9B4254D-BD35-4B44-805F-1480CE570AF8-L0-001.jpeg"/>
          <p:cNvGrpSpPr/>
          <p:nvPr/>
        </p:nvGrpSpPr>
        <p:grpSpPr>
          <a:xfrm>
            <a:off x="6860046" y="2389762"/>
            <a:ext cx="4251593" cy="3328395"/>
            <a:chOff x="0" y="0"/>
            <a:chExt cx="4251592" cy="3328394"/>
          </a:xfrm>
        </p:grpSpPr>
        <p:pic>
          <p:nvPicPr>
            <p:cNvPr id="147" name="C9B4254D-BD35-4B44-805F-1480CE570AF8-L0-001.jpeg" descr="C9B4254D-BD35-4B44-805F-1480CE570AF8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3997593" cy="29981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C9B4254D-BD35-4B44-805F-1480CE570AF8-L0-001.jpeg" descr="C9B4254D-BD35-4B44-805F-1480CE570AF8-L0-0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251593" cy="3328395"/>
            </a:xfrm>
            <a:prstGeom prst="rect">
              <a:avLst/>
            </a:prstGeom>
            <a:effectLst/>
          </p:spPr>
        </p:pic>
      </p:grpSp>
      <p:grpSp>
        <p:nvGrpSpPr>
          <p:cNvPr id="151" name="ACC89939-1F78-4C23-A083-5B1D7DF5B64F-L0-001.jpeg"/>
          <p:cNvGrpSpPr/>
          <p:nvPr/>
        </p:nvGrpSpPr>
        <p:grpSpPr>
          <a:xfrm>
            <a:off x="502730" y="2466325"/>
            <a:ext cx="4895128" cy="7291891"/>
            <a:chOff x="0" y="0"/>
            <a:chExt cx="4895127" cy="7291890"/>
          </a:xfrm>
        </p:grpSpPr>
        <p:pic>
          <p:nvPicPr>
            <p:cNvPr id="150" name="ACC89939-1F78-4C23-A083-5B1D7DF5B64F-L0-001.jpeg" descr="ACC89939-1F78-4C23-A083-5B1D7DF5B64F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641128" cy="69616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" name="ACC89939-1F78-4C23-A083-5B1D7DF5B64F-L0-001.jpeg" descr="ACC89939-1F78-4C23-A083-5B1D7DF5B64F-L0-00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95128" cy="7291891"/>
            </a:xfrm>
            <a:prstGeom prst="rect">
              <a:avLst/>
            </a:prstGeom>
            <a:effectLst/>
          </p:spPr>
        </p:pic>
      </p:grpSp>
      <p:sp>
        <p:nvSpPr>
          <p:cNvPr id="152" name="Замок Дувр (англ. Dover Castle) — один из самых больших по площади английских замков. Основан в начале 11 века н.э. Расположен в Дувре, графство Кент, на берегу пролива Па-де-Кале между Великобританией и Францией. С давних времен он считается «Ключом к Англии» из-за своего стратегически важного положения на острове."/>
          <p:cNvSpPr txBox="1"/>
          <p:nvPr>
            <p:ph type="body" sz="quarter" idx="4294967295"/>
          </p:nvPr>
        </p:nvSpPr>
        <p:spPr>
          <a:xfrm>
            <a:off x="5480432" y="5576649"/>
            <a:ext cx="6734848" cy="3671276"/>
          </a:xfrm>
          <a:prstGeom prst="rect">
            <a:avLst/>
          </a:prstGeom>
        </p:spPr>
        <p:txBody>
          <a:bodyPr/>
          <a:lstStyle/>
          <a:p>
            <a:pPr marL="0" indent="0" defTabSz="393192">
              <a:spcBef>
                <a:spcPts val="0"/>
              </a:spcBef>
              <a:buSzTx/>
              <a:buNone/>
              <a:defRPr sz="2408">
                <a:solidFill>
                  <a:schemeClr val="accent1"/>
                </a:solidFill>
              </a:defRPr>
            </a:pPr>
            <a:r>
              <a:rPr b="1"/>
              <a:t>Замок Дувр </a:t>
            </a:r>
            <a:r>
              <a:t>(</a:t>
            </a:r>
            <a:r>
              <a:rPr>
                <a:hlinkClick r:id="rId6" invalidUrl="" action="" tgtFrame="" tooltip="" history="1" highlightClick="0" endSnd="0"/>
              </a:rPr>
              <a:t>англ.</a:t>
            </a:r>
            <a:r>
              <a:t> </a:t>
            </a:r>
            <a:r>
              <a:rPr i="1"/>
              <a:t>Dover Castle</a:t>
            </a:r>
            <a:r>
              <a:t>) — один из самых больших по площади английских замков. Основан в начале 11 века н.э. Расположен в </a:t>
            </a:r>
            <a:r>
              <a:rPr>
                <a:hlinkClick r:id="rId7" invalidUrl="" action="" tgtFrame="" tooltip="" history="1" highlightClick="0" endSnd="0"/>
              </a:rPr>
              <a:t>Дувре</a:t>
            </a:r>
            <a:r>
              <a:t>, графство </a:t>
            </a:r>
            <a:r>
              <a:rPr>
                <a:hlinkClick r:id="rId8" invalidUrl="" action="" tgtFrame="" tooltip="" history="1" highlightClick="0" endSnd="0"/>
              </a:rPr>
              <a:t>Кент</a:t>
            </a:r>
            <a:r>
              <a:t>, на берегу пролива </a:t>
            </a:r>
            <a:r>
              <a:rPr>
                <a:hlinkClick r:id="rId9" invalidUrl="" action="" tgtFrame="" tooltip="" history="1" highlightClick="0" endSnd="0"/>
              </a:rPr>
              <a:t>Па-де-Кале</a:t>
            </a:r>
            <a:r>
              <a:t> между </a:t>
            </a:r>
            <a:r>
              <a:rPr>
                <a:hlinkClick r:id="rId10" invalidUrl="" action="" tgtFrame="" tooltip="" history="1" highlightClick="0" endSnd="0"/>
              </a:rPr>
              <a:t>Великобританией</a:t>
            </a:r>
            <a:r>
              <a:t> и </a:t>
            </a:r>
            <a:r>
              <a:rPr>
                <a:hlinkClick r:id="rId11" invalidUrl="" action="" tgtFrame="" tooltip="" history="1" highlightClick="0" endSnd="0"/>
              </a:rPr>
              <a:t>Францией</a:t>
            </a:r>
            <a:r>
              <a:t>. С давних времен он считается «</a:t>
            </a:r>
            <a:r>
              <a:rPr i="1"/>
              <a:t>Ключом к Англии</a:t>
            </a:r>
            <a:r>
              <a:t>» из-за своего </a:t>
            </a:r>
            <a:r>
              <a:rPr>
                <a:hlinkClick r:id="rId12" invalidUrl="" action="" tgtFrame="" tooltip="" history="1" highlightClick="0" endSnd="0"/>
              </a:rPr>
              <a:t>стратегически важного положения</a:t>
            </a:r>
            <a:r>
              <a:t> на острове.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мок Лид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Замок Лидс</a:t>
            </a:r>
          </a:p>
        </p:txBody>
      </p:sp>
      <p:pic>
        <p:nvPicPr>
          <p:cNvPr id="155" name="2Q==.jpeg" descr="2Q==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1497" y="2167866"/>
            <a:ext cx="6211425" cy="3794059"/>
          </a:xfrm>
          <a:prstGeom prst="rect">
            <a:avLst/>
          </a:prstGeom>
        </p:spPr>
      </p:pic>
      <p:pic>
        <p:nvPicPr>
          <p:cNvPr id="156" name="images.jpeg" descr="images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6648" y="2152412"/>
            <a:ext cx="5441315" cy="3824980"/>
          </a:xfrm>
          <a:prstGeom prst="rect">
            <a:avLst/>
          </a:prstGeom>
        </p:spPr>
      </p:pic>
      <p:sp>
        <p:nvSpPr>
          <p:cNvPr id="157" name="Старинный замок Лидс, знаменитый своим изумительным, зелёным лабиринтом."/>
          <p:cNvSpPr txBox="1"/>
          <p:nvPr>
            <p:ph type="body" sz="quarter" idx="4294967295"/>
          </p:nvPr>
        </p:nvSpPr>
        <p:spPr>
          <a:xfrm>
            <a:off x="486715" y="5940574"/>
            <a:ext cx="7124747" cy="2828026"/>
          </a:xfrm>
          <a:prstGeom prst="rect">
            <a:avLst/>
          </a:prstGeom>
        </p:spPr>
        <p:txBody>
          <a:bodyPr/>
          <a:lstStyle>
            <a:lvl1pPr marL="501395" indent="-501395" defTabSz="549148">
              <a:spcBef>
                <a:spcPts val="3900"/>
              </a:spcBef>
              <a:buBlip>
                <a:blip r:embed="rId4"/>
              </a:buBlip>
              <a:defRPr sz="4041"/>
            </a:lvl1pPr>
          </a:lstStyle>
          <a:p>
            <a:pPr/>
            <a:r>
              <a:t>Старинный замок Лидс, знаменитый своим изумительным, зелёным лабиринтом.</a:t>
            </a:r>
          </a:p>
        </p:txBody>
      </p:sp>
      <p:pic>
        <p:nvPicPr>
          <p:cNvPr id="158" name="3233030C-9565-4603-AAB1-41CF081B2056-L0-001.jpeg" descr="3233030C-9565-4603-AAB1-41CF081B2056-L0-001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05170" y="5639634"/>
            <a:ext cx="4944271" cy="38542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2Q==.jpeg" descr="2Q==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665" y="2410047"/>
            <a:ext cx="6023111" cy="3649295"/>
          </a:xfrm>
          <a:prstGeom prst="rect">
            <a:avLst/>
          </a:prstGeom>
        </p:spPr>
      </p:pic>
      <p:pic>
        <p:nvPicPr>
          <p:cNvPr id="161" name="9k=.jpeg" descr="9k=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0025" y="2406251"/>
            <a:ext cx="4686264" cy="3656887"/>
          </a:xfrm>
          <a:prstGeom prst="rect">
            <a:avLst/>
          </a:prstGeom>
        </p:spPr>
      </p:pic>
      <p:pic>
        <p:nvPicPr>
          <p:cNvPr id="162" name="2Q==.jpeg" descr="2Q==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4807" y="5842407"/>
            <a:ext cx="5149287" cy="3630648"/>
          </a:xfrm>
          <a:prstGeom prst="rect">
            <a:avLst/>
          </a:prstGeom>
        </p:spPr>
      </p:pic>
      <p:sp>
        <p:nvSpPr>
          <p:cNvPr id="163" name="Удивительные белые скалы Дувра, благодаря которым остров Великобритания Норманны назвали Туманным Альбионом."/>
          <p:cNvSpPr txBox="1"/>
          <p:nvPr>
            <p:ph type="body" sz="quarter" idx="4294967295"/>
          </p:nvPr>
        </p:nvSpPr>
        <p:spPr>
          <a:xfrm>
            <a:off x="7877" y="364109"/>
            <a:ext cx="12989046" cy="1608582"/>
          </a:xfrm>
          <a:prstGeom prst="rect">
            <a:avLst/>
          </a:prstGeom>
        </p:spPr>
        <p:txBody>
          <a:bodyPr/>
          <a:lstStyle>
            <a:lvl1pPr marL="416051" indent="-416051" defTabSz="455675">
              <a:spcBef>
                <a:spcPts val="3200"/>
              </a:spcBef>
              <a:buBlip>
                <a:blip r:embed="rId5"/>
              </a:buBlip>
              <a:defRPr sz="3353">
                <a:solidFill>
                  <a:srgbClr val="FFFFFF"/>
                </a:solidFill>
              </a:defRPr>
            </a:lvl1pPr>
          </a:lstStyle>
          <a:p>
            <a:pPr/>
            <a:r>
              <a:t>Удивительные белые скалы Дувра, благодаря которым остров Великобритания Норманны назвали Туманным Альбионом.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Кентерберийский собор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Кентерберийский собор</a:t>
            </a:r>
          </a:p>
        </p:txBody>
      </p:sp>
      <p:pic>
        <p:nvPicPr>
          <p:cNvPr id="166" name="2Q==.jpeg" descr="2Q==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1675" y="2147276"/>
            <a:ext cx="3103600" cy="3949701"/>
          </a:xfrm>
          <a:prstGeom prst="rect">
            <a:avLst/>
          </a:prstGeom>
        </p:spPr>
      </p:pic>
      <p:pic>
        <p:nvPicPr>
          <p:cNvPr id="167" name="2Q==.jpeg" descr="2Q==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2143" y="5655969"/>
            <a:ext cx="5442664" cy="3825877"/>
          </a:xfrm>
          <a:prstGeom prst="rect">
            <a:avLst/>
          </a:prstGeom>
        </p:spPr>
      </p:pic>
      <p:pic>
        <p:nvPicPr>
          <p:cNvPr id="168" name="images.jpeg" descr="images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9834" y="2142386"/>
            <a:ext cx="5580631" cy="3959480"/>
          </a:xfrm>
          <a:prstGeom prst="rect">
            <a:avLst/>
          </a:prstGeom>
        </p:spPr>
      </p:pic>
      <p:sp>
        <p:nvSpPr>
          <p:cNvPr id="169" name="Кентербери́йский собо́р (англ. Canterbury Cathedral) — готический собор в Кентербери. Это главный англиканский храм Великобритании."/>
          <p:cNvSpPr txBox="1"/>
          <p:nvPr>
            <p:ph type="body" sz="half" idx="4294967295"/>
          </p:nvPr>
        </p:nvSpPr>
        <p:spPr>
          <a:xfrm>
            <a:off x="5685442" y="5800071"/>
            <a:ext cx="6517760" cy="3999014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2300">
                <a:solidFill>
                  <a:srgbClr val="563D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Кентербери́йский собо́р</a:t>
            </a:r>
            <a:r>
              <a:t> (</a:t>
            </a:r>
            <a:r>
              <a:rPr>
                <a:hlinkClick r:id="rId5" invalidUrl="" action="" tgtFrame="" tooltip="" history="1" highlightClick="0" endSnd="0"/>
              </a:rPr>
              <a:t>англ.</a:t>
            </a:r>
            <a:r>
              <a:t> </a:t>
            </a:r>
            <a:r>
              <a:rPr i="1"/>
              <a:t>Canterbury Cathedral</a:t>
            </a:r>
            <a:r>
              <a:t>) — готический собор в </a:t>
            </a:r>
            <a:r>
              <a:rPr>
                <a:hlinkClick r:id="rId6" invalidUrl="" action="" tgtFrame="" tooltip="" history="1" highlightClick="0" endSnd="0"/>
              </a:rPr>
              <a:t>Кентербери</a:t>
            </a:r>
            <a:r>
              <a:t>. Это главный </a:t>
            </a:r>
            <a:r>
              <a:rPr>
                <a:hlinkClick r:id="rId7" invalidUrl="" action="" tgtFrame="" tooltip="" history="1" highlightClick="0" endSnd="0"/>
              </a:rPr>
              <a:t>англиканский</a:t>
            </a:r>
            <a:r>
              <a:t> храм </a:t>
            </a:r>
            <a:r>
              <a:rPr>
                <a:hlinkClick r:id="rId8" invalidUrl="" action="" tgtFrame="" tooltip="" history="1" highlightClick="0" endSnd="0"/>
              </a:rPr>
              <a:t>Великобритании</a:t>
            </a:r>
            <a: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Музей Дувра где хранится история этого города."/>
          <p:cNvSpPr txBox="1"/>
          <p:nvPr>
            <p:ph type="title"/>
          </p:nvPr>
        </p:nvSpPr>
        <p:spPr>
          <a:xfrm>
            <a:off x="540364" y="152400"/>
            <a:ext cx="11709401" cy="2032000"/>
          </a:xfrm>
          <a:prstGeom prst="rect">
            <a:avLst/>
          </a:prstGeom>
        </p:spPr>
        <p:txBody>
          <a:bodyPr/>
          <a:lstStyle>
            <a:lvl1pPr defTabSz="479044">
              <a:defRPr sz="5740"/>
            </a:lvl1pPr>
          </a:lstStyle>
          <a:p>
            <a:pPr/>
            <a:r>
              <a:t>Музей Дувра где хранится история этого города.</a:t>
            </a:r>
          </a:p>
        </p:txBody>
      </p:sp>
      <p:grpSp>
        <p:nvGrpSpPr>
          <p:cNvPr id="174" name="Z.jpeg"/>
          <p:cNvGrpSpPr/>
          <p:nvPr/>
        </p:nvGrpSpPr>
        <p:grpSpPr>
          <a:xfrm>
            <a:off x="472802" y="2410487"/>
            <a:ext cx="5435908" cy="3778524"/>
            <a:chOff x="0" y="0"/>
            <a:chExt cx="5435906" cy="3778522"/>
          </a:xfrm>
        </p:grpSpPr>
        <p:pic>
          <p:nvPicPr>
            <p:cNvPr id="173" name="Z.jpeg" descr="Z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181907" cy="34483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Z.jpeg" descr="Z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435907" cy="3778523"/>
            </a:xfrm>
            <a:prstGeom prst="rect">
              <a:avLst/>
            </a:prstGeom>
            <a:effectLst/>
          </p:spPr>
        </p:pic>
      </p:grpSp>
      <p:grpSp>
        <p:nvGrpSpPr>
          <p:cNvPr id="177" name="9k=.jpeg"/>
          <p:cNvGrpSpPr/>
          <p:nvPr/>
        </p:nvGrpSpPr>
        <p:grpSpPr>
          <a:xfrm>
            <a:off x="7397201" y="2440078"/>
            <a:ext cx="4916530" cy="6916949"/>
            <a:chOff x="0" y="0"/>
            <a:chExt cx="4916529" cy="6916948"/>
          </a:xfrm>
        </p:grpSpPr>
        <p:pic>
          <p:nvPicPr>
            <p:cNvPr id="176" name="9k=.jpeg" descr="9k=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662530" cy="65867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9k=.jpeg" descr="9k=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916530" cy="6916949"/>
            </a:xfrm>
            <a:prstGeom prst="rect">
              <a:avLst/>
            </a:prstGeom>
            <a:effectLst/>
          </p:spPr>
        </p:pic>
      </p:grpSp>
      <p:grpSp>
        <p:nvGrpSpPr>
          <p:cNvPr id="180" name="images.jpeg"/>
          <p:cNvGrpSpPr/>
          <p:nvPr/>
        </p:nvGrpSpPr>
        <p:grpSpPr>
          <a:xfrm>
            <a:off x="494561" y="6173798"/>
            <a:ext cx="5392390" cy="3207699"/>
            <a:chOff x="0" y="0"/>
            <a:chExt cx="5392389" cy="3207698"/>
          </a:xfrm>
        </p:grpSpPr>
        <p:pic>
          <p:nvPicPr>
            <p:cNvPr id="179" name="images.jpeg" descr="images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5138390" cy="28774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images.jpeg" descr="images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392390" cy="32076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Обязательное посещение Лондона и его самых популярных достопримечательностей на полный день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15468">
              <a:defRPr sz="3780"/>
            </a:lvl1pPr>
          </a:lstStyle>
          <a:p>
            <a:pPr/>
            <a:r>
              <a:t>Обязательное посещение Лондона и его самых популярных достопримечательностей на полный день.</a:t>
            </a:r>
          </a:p>
        </p:txBody>
      </p:sp>
      <p:pic>
        <p:nvPicPr>
          <p:cNvPr id="183" name="images.jpeg" descr="images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041" y="2624445"/>
            <a:ext cx="6239770" cy="2866661"/>
          </a:xfrm>
          <a:prstGeom prst="rect">
            <a:avLst/>
          </a:prstGeom>
        </p:spPr>
      </p:pic>
      <p:pic>
        <p:nvPicPr>
          <p:cNvPr id="184" name="images.jpeg" descr="images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5613" y="5811225"/>
            <a:ext cx="4553598" cy="3391729"/>
          </a:xfrm>
          <a:prstGeom prst="rect">
            <a:avLst/>
          </a:prstGeom>
        </p:spPr>
      </p:pic>
      <p:pic>
        <p:nvPicPr>
          <p:cNvPr id="185" name="images.jpeg" descr="images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7275" y="5815356"/>
            <a:ext cx="4247302" cy="3383467"/>
          </a:xfrm>
          <a:prstGeom prst="rect">
            <a:avLst/>
          </a:prstGeom>
        </p:spPr>
      </p:pic>
      <p:pic>
        <p:nvPicPr>
          <p:cNvPr id="186" name="images.jpeg" descr="images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27985" y="2670074"/>
            <a:ext cx="5108854" cy="283708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